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9" r:id="rId2"/>
    <p:sldMasterId id="2147483664" r:id="rId3"/>
  </p:sldMasterIdLst>
  <p:notesMasterIdLst>
    <p:notesMasterId r:id="rId5"/>
  </p:notesMasterIdLst>
  <p:handoutMasterIdLst>
    <p:handoutMasterId r:id="rId6"/>
  </p:handoutMasterIdLst>
  <p:sldIdLst>
    <p:sldId id="320" r:id="rId4"/>
  </p:sldIdLst>
  <p:sldSz cx="9144000" cy="5143500" type="screen16x9"/>
  <p:notesSz cx="6934200" cy="92202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5968" autoAdjust="0"/>
  </p:normalViewPr>
  <p:slideViewPr>
    <p:cSldViewPr snapToGrid="0" snapToObjects="1">
      <p:cViewPr varScale="1">
        <p:scale>
          <a:sx n="80" d="100"/>
          <a:sy n="80" d="100"/>
        </p:scale>
        <p:origin x="-9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9C4ED75B-8A5A-FD44-9880-573D936C714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90FD6BD9-1CF7-F24C-93F0-DF8569BD2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08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DC9D4759-473F-5C47-A16C-211E5599F4A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436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CB0929F6-E0D9-B44A-9A3A-69CDCA1B6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11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800" y="1021388"/>
            <a:ext cx="8241555" cy="2266929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802" y="3412938"/>
            <a:ext cx="6567153" cy="81616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row_logo_white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763256" y="4581144"/>
            <a:ext cx="977488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4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smtClean="0"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1" y="389428"/>
            <a:ext cx="914399" cy="418257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9427"/>
            <a:ext cx="7258050" cy="41825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3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951642" y="342900"/>
            <a:ext cx="2735158" cy="265585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5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dirty="0" smtClean="0"/>
              <a:t> </a:t>
            </a:r>
            <a:r>
              <a:rPr lang="en-US" dirty="0" smtClean="0"/>
              <a:t>November 2, 2015</a:t>
            </a:r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454818" y="342748"/>
            <a:ext cx="2270363" cy="914552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itle 4"/>
          <p:cNvSpPr txBox="1">
            <a:spLocks/>
          </p:cNvSpPr>
          <p:nvPr userDrawn="1"/>
        </p:nvSpPr>
        <p:spPr>
          <a:xfrm>
            <a:off x="457795" y="1657350"/>
            <a:ext cx="6743105" cy="14287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prstClr val="black"/>
                </a:solidFill>
              </a:rPr>
              <a:t>HPE Software Americas</a:t>
            </a:r>
            <a:endParaRPr lang="en-US" sz="4100" dirty="0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4818" y="342748"/>
            <a:ext cx="2270363" cy="914552"/>
            <a:chOff x="3578225" y="1146175"/>
            <a:chExt cx="5038725" cy="2111375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sz="1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45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7200"/>
            <a:ext cx="6171008" cy="1452012"/>
          </a:xfrm>
        </p:spPr>
        <p:txBody>
          <a:bodyPr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09212"/>
            <a:ext cx="6171008" cy="456320"/>
          </a:xfrm>
        </p:spPr>
        <p:txBody>
          <a:bodyPr>
            <a:noAutofit/>
          </a:bodyPr>
          <a:lstStyle>
            <a:lvl1pPr marL="0" indent="0">
              <a:spcBef>
                <a:spcPts val="450"/>
              </a:spcBef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1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 smtClean="0"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7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389427"/>
            <a:ext cx="914399" cy="418257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9427"/>
            <a:ext cx="7258050" cy="41825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7753"/>
            <a:ext cx="8229600" cy="8915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138"/>
            <a:ext cx="8229600" cy="2810849"/>
          </a:xfrm>
        </p:spPr>
        <p:txBody>
          <a:bodyPr/>
          <a:lstStyle>
            <a:lvl1pPr marL="230183" indent="-230183">
              <a:defRPr/>
            </a:lvl1pPr>
            <a:lvl2pPr marL="569899" indent="-28574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8638"/>
            <a:ext cx="4038600" cy="30359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638"/>
            <a:ext cx="4038600" cy="30359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7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8638"/>
            <a:ext cx="4038600" cy="30359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0" i="0">
                <a:latin typeface="Theinhardt Medium"/>
                <a:cs typeface="Theinhardt Medium"/>
              </a:defRPr>
            </a:lvl1pPr>
            <a:lvl2pPr marL="457189" indent="-225419">
              <a:buFont typeface="Arial"/>
              <a:buChar char="•"/>
              <a:defRPr sz="1800"/>
            </a:lvl2pPr>
            <a:lvl3pPr marL="796905" indent="-223832">
              <a:buFont typeface="Lucida Grande"/>
              <a:buChar char="­"/>
              <a:defRPr sz="1600"/>
            </a:lvl3pPr>
            <a:lvl4pPr marL="1028675" indent="-231770">
              <a:buFont typeface="Arial"/>
              <a:buChar char="•"/>
              <a:defRPr sz="1400"/>
            </a:lvl4pPr>
            <a:lvl5pPr marL="1254094" indent="-225419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638"/>
            <a:ext cx="4038600" cy="30359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0" i="0">
                <a:latin typeface="Theinhardt Medium"/>
                <a:cs typeface="Theinhardt Medium"/>
              </a:defRPr>
            </a:lvl1pPr>
            <a:lvl2pPr marL="457189" indent="-225419">
              <a:buFont typeface="Arial"/>
              <a:buChar char="•"/>
              <a:defRPr sz="1800"/>
            </a:lvl2pPr>
            <a:lvl3pPr marL="796905" indent="-223832">
              <a:buFont typeface="Lucida Grande"/>
              <a:buChar char="­"/>
              <a:defRPr sz="1600"/>
            </a:lvl3pPr>
            <a:lvl4pPr marL="1028675" indent="-231770">
              <a:buFont typeface="Arial"/>
              <a:buChar char="•"/>
              <a:defRPr sz="1400"/>
            </a:lvl4pPr>
            <a:lvl5pPr marL="1254094" indent="-225419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2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4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1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18" y="923366"/>
            <a:ext cx="4216036" cy="700737"/>
          </a:xfrm>
        </p:spPr>
        <p:txBody>
          <a:bodyPr anchor="t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4182" y="1031081"/>
            <a:ext cx="3794606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9318" y="1661114"/>
            <a:ext cx="4216036" cy="24560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54182" y="381000"/>
            <a:ext cx="81711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row_logo_black.wmf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234" y="4584539"/>
            <a:ext cx="960120" cy="2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4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951643" y="342901"/>
            <a:ext cx="2735158" cy="265585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5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dirty="0" smtClean="0"/>
              <a:t> </a:t>
            </a:r>
            <a:r>
              <a:rPr lang="en-US" dirty="0" smtClean="0"/>
              <a:t>November 2, 2015</a:t>
            </a:r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454819" y="342748"/>
            <a:ext cx="2270363" cy="914552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itle 4"/>
          <p:cNvSpPr txBox="1">
            <a:spLocks/>
          </p:cNvSpPr>
          <p:nvPr userDrawn="1"/>
        </p:nvSpPr>
        <p:spPr>
          <a:xfrm>
            <a:off x="457796" y="1657350"/>
            <a:ext cx="6743105" cy="14287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>
                <a:solidFill>
                  <a:prstClr val="black"/>
                </a:solidFill>
              </a:rPr>
              <a:t>HPE Software Americas</a:t>
            </a:r>
            <a:endParaRPr lang="en-US" sz="4100" dirty="0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4819" y="342748"/>
            <a:ext cx="2270363" cy="914552"/>
            <a:chOff x="3578225" y="1146175"/>
            <a:chExt cx="5038725" cy="2111375"/>
          </a:xfrm>
        </p:grpSpPr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783"/>
              <a:endParaRPr sz="1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23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7200"/>
            <a:ext cx="6171008" cy="1452012"/>
          </a:xfrm>
        </p:spPr>
        <p:txBody>
          <a:bodyPr anchor="t">
            <a:no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09213"/>
            <a:ext cx="6171008" cy="456320"/>
          </a:xfrm>
        </p:spPr>
        <p:txBody>
          <a:bodyPr>
            <a:noAutofit/>
          </a:bodyPr>
          <a:lstStyle>
            <a:lvl1pPr marL="0" indent="0">
              <a:spcBef>
                <a:spcPts val="450"/>
              </a:spcBef>
              <a:buNone/>
              <a:defRPr sz="14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617D78"/>
                </a:solidFill>
              </a:rPr>
              <a:pPr/>
              <a:t>‹#›</a:t>
            </a:fld>
            <a:endParaRPr dirty="0">
              <a:solidFill>
                <a:srgbClr val="617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5408"/>
            <a:ext cx="8229600" cy="894774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1501"/>
            <a:ext cx="8229600" cy="275312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2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189" rtl="0" eaLnBrk="1" latinLnBrk="0" hangingPunct="1">
        <a:spcBef>
          <a:spcPct val="0"/>
        </a:spcBef>
        <a:buNone/>
        <a:defRPr sz="2400" b="0" i="0" kern="1200">
          <a:solidFill>
            <a:schemeClr val="tx1"/>
          </a:solidFill>
          <a:latin typeface="Theinhardt Medium"/>
          <a:ea typeface="+mj-ea"/>
          <a:cs typeface="Theinhardt Medium"/>
        </a:defRPr>
      </a:lvl1pPr>
    </p:titleStyle>
    <p:bodyStyle>
      <a:lvl1pPr marL="230183" indent="-230183" algn="l" defTabSz="457189" rtl="0" eaLnBrk="1" latinLnBrk="0" hangingPunct="1">
        <a:spcBef>
          <a:spcPts val="1000"/>
        </a:spcBef>
        <a:buFont typeface="Arial"/>
        <a:buChar char="•"/>
        <a:defRPr sz="2000" b="0" i="0" kern="1200">
          <a:solidFill>
            <a:schemeClr val="tx1"/>
          </a:solidFill>
          <a:latin typeface="Theinhardt Thin"/>
          <a:ea typeface="+mn-ea"/>
          <a:cs typeface="Theinhardt Thin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Theinhardt Thin"/>
          <a:ea typeface="+mn-ea"/>
          <a:cs typeface="Theinhardt Thin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Theinhardt Thin"/>
          <a:ea typeface="+mn-ea"/>
          <a:cs typeface="Theinhardt Thin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Theinhardt Thin"/>
          <a:ea typeface="+mn-ea"/>
          <a:cs typeface="Theinhardt Thin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Theinhardt Thin"/>
          <a:ea typeface="+mn-ea"/>
          <a:cs typeface="Theinhardt Thin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2" y="389428"/>
            <a:ext cx="8227457" cy="639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2"/>
            <a:ext cx="8227338" cy="3428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56009" y="328280"/>
            <a:ext cx="8229600" cy="13716"/>
          </a:xfrm>
          <a:prstGeom prst="rect">
            <a:avLst/>
          </a:pr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lnSpc>
                <a:spcPct val="90000"/>
              </a:lnSpc>
            </a:pPr>
            <a:endParaRPr sz="14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8660" y="4819578"/>
            <a:ext cx="746684" cy="157734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pPr defTabSz="685783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0651" y="4819578"/>
            <a:ext cx="3018899" cy="157734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5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US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286752" y="4823152"/>
            <a:ext cx="400049" cy="17411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pPr defTabSz="685783"/>
            <a:fld id="{B016F8AB-BCEA-4347-8BA6-BE776009BC89}" type="slidenum">
              <a:rPr lang="en-US" smtClean="0">
                <a:solidFill>
                  <a:srgbClr val="617D78"/>
                </a:solidFill>
              </a:rPr>
              <a:pPr defTabSz="685783"/>
              <a:t>‹#›</a:t>
            </a:fld>
            <a:endParaRPr lang="en-US" dirty="0">
              <a:solidFill>
                <a:srgbClr val="617D78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706" y="4686302"/>
            <a:ext cx="727103" cy="292893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685783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685783"/>
              <a:endParaRPr sz="1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31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56" indent="-137156" algn="l" defTabSz="685783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03" indent="-137156" algn="l" defTabSz="685783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70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7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651494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788651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18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675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31" indent="-102868" algn="l" defTabSz="68578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1" y="389427"/>
            <a:ext cx="8227457" cy="639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7338" cy="3428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456009" y="328280"/>
            <a:ext cx="8229600" cy="13716"/>
          </a:xfrm>
          <a:prstGeom prst="rect">
            <a:avLst/>
          </a:pr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>
              <a:lnSpc>
                <a:spcPct val="90000"/>
              </a:lnSpc>
            </a:pPr>
            <a:endParaRPr sz="14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8659" y="4819578"/>
            <a:ext cx="746684" cy="157734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pPr defTabSz="685800"/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0650" y="4819578"/>
            <a:ext cx="3018899" cy="157734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500">
                <a:solidFill>
                  <a:schemeClr val="tx1"/>
                </a:solidFill>
              </a:defRPr>
            </a:lvl1pPr>
          </a:lstStyle>
          <a:p>
            <a:pPr defTabSz="685800"/>
            <a:r>
              <a:rPr lang="en-US" dirty="0" smtClean="0">
                <a:solidFill>
                  <a:prstClr val="black"/>
                </a:solidFill>
              </a:rPr>
              <a:t>© Copyright 2015 Hewlett-Packard Development Company, L.P.  The information contained herein is subject to change without notice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286751" y="4823152"/>
            <a:ext cx="400049" cy="17411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pPr defTabSz="685800"/>
            <a:fld id="{B016F8AB-BCEA-4347-8BA6-BE776009BC89}" type="slidenum">
              <a:rPr>
                <a:solidFill>
                  <a:srgbClr val="617D78"/>
                </a:solidFill>
              </a:rPr>
              <a:pPr defTabSz="685800"/>
              <a:t>‹#›</a:t>
            </a:fld>
            <a:endParaRPr dirty="0">
              <a:solidFill>
                <a:srgbClr val="617D78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705" y="4686301"/>
            <a:ext cx="727103" cy="292893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685800"/>
              <a:endParaRPr sz="1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8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3716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65151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78867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indent="-102870" algn="l" defTabSz="68580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ouye@arrow.com" TargetMode="External"/><Relationship Id="rId2" Type="http://schemas.openxmlformats.org/officeDocument/2006/relationships/hyperlink" Target="http://www.fortinet.com/partners/partner_program/fppameric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p-esp.force.com/partner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1706"/>
            <a:ext cx="8461169" cy="89154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Partner Authorization </a:t>
            </a:r>
            <a:r>
              <a:rPr lang="en-US" sz="2200" b="1" dirty="0" smtClean="0"/>
              <a:t> Process – </a:t>
            </a:r>
            <a:r>
              <a:rPr lang="en-US" sz="2200" b="1" dirty="0" smtClean="0"/>
              <a:t>Fortinet</a:t>
            </a:r>
            <a:r>
              <a:rPr lang="en-US" sz="2200" b="1" dirty="0"/>
              <a:t> </a:t>
            </a:r>
            <a:r>
              <a:rPr lang="en-US" sz="2200" b="1" dirty="0" smtClean="0"/>
              <a:t>/HPE Logger Bundle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68" y="1365955"/>
            <a:ext cx="6356930" cy="337537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Fortinet</a:t>
            </a:r>
            <a:r>
              <a:rPr lang="en-US" dirty="0" smtClean="0"/>
              <a:t> – simple online application</a:t>
            </a:r>
          </a:p>
          <a:p>
            <a:pPr marL="0" lvl="1" indent="0">
              <a:buNone/>
            </a:pPr>
            <a:r>
              <a:rPr lang="en-US" dirty="0" smtClean="0"/>
              <a:t>    </a:t>
            </a:r>
            <a:r>
              <a:rPr lang="en-US" sz="1400" dirty="0" err="1" smtClean="0">
                <a:latin typeface="+mn-lt"/>
                <a:cs typeface="+mn-cs"/>
                <a:hlinkClick r:id="rId2"/>
              </a:rPr>
              <a:t>Fortinet</a:t>
            </a:r>
            <a:r>
              <a:rPr lang="en-US" sz="1400" dirty="0" smtClean="0">
                <a:latin typeface="+mn-lt"/>
                <a:cs typeface="+mn-cs"/>
                <a:hlinkClick r:id="rId2"/>
              </a:rPr>
              <a:t> </a:t>
            </a:r>
            <a:r>
              <a:rPr lang="en-US" sz="1400" dirty="0">
                <a:latin typeface="+mn-lt"/>
                <a:cs typeface="+mn-cs"/>
                <a:hlinkClick r:id="rId2"/>
              </a:rPr>
              <a:t>Partner Authorization and Partner Program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HPE Logger – HPE </a:t>
            </a:r>
            <a:r>
              <a:rPr lang="en-US" sz="1800" dirty="0" err="1" smtClean="0"/>
              <a:t>ArcSight</a:t>
            </a:r>
            <a:r>
              <a:rPr lang="en-US" sz="1800" dirty="0" smtClean="0"/>
              <a:t> Security authorization</a:t>
            </a:r>
          </a:p>
          <a:p>
            <a:endParaRPr lang="en-US" sz="1800" dirty="0"/>
          </a:p>
          <a:p>
            <a:r>
              <a:rPr lang="en-US" sz="1800" dirty="0" smtClean="0"/>
              <a:t>Security Authorization is not required for HPE Partners to sell </a:t>
            </a:r>
            <a:r>
              <a:rPr lang="en-US" sz="1800" dirty="0" err="1" smtClean="0"/>
              <a:t>ArcSight</a:t>
            </a:r>
            <a:r>
              <a:rPr lang="en-US" sz="1800" dirty="0" smtClean="0"/>
              <a:t> Logger, however, </a:t>
            </a:r>
            <a:r>
              <a:rPr lang="en-US" sz="1800" dirty="0" err="1" smtClean="0"/>
              <a:t>ArcSight</a:t>
            </a:r>
            <a:r>
              <a:rPr lang="en-US" sz="1800" dirty="0" smtClean="0"/>
              <a:t> authorization is strongly recommended</a:t>
            </a:r>
          </a:p>
          <a:p>
            <a:r>
              <a:rPr lang="en-US" sz="1800" dirty="0" smtClean="0"/>
              <a:t>Certification details available from Arrow</a:t>
            </a:r>
          </a:p>
          <a:p>
            <a:r>
              <a:rPr lang="en-US" sz="1800" dirty="0" smtClean="0"/>
              <a:t>Contact: Jason Inouye, </a:t>
            </a:r>
            <a:r>
              <a:rPr lang="en-US" sz="1800" dirty="0" smtClean="0">
                <a:hlinkClick r:id="rId3"/>
              </a:rPr>
              <a:t>jinouye@arrow.com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    </a:t>
            </a:r>
            <a:r>
              <a:rPr lang="en-US" sz="1600" dirty="0" smtClean="0"/>
              <a:t>770-625-7868	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135" y="2425869"/>
            <a:ext cx="2699553" cy="20399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7423" y="2293376"/>
            <a:ext cx="3839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5"/>
              </a:rPr>
              <a:t>HPE Security Partner Authorization and Portal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08002" y="910353"/>
            <a:ext cx="857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Not authorized today?  </a:t>
            </a:r>
            <a:r>
              <a:rPr lang="en-US" b="1" dirty="0" err="1">
                <a:solidFill>
                  <a:srgbClr val="00B050"/>
                </a:solidFill>
              </a:rPr>
              <a:t>Fortinet</a:t>
            </a:r>
            <a:r>
              <a:rPr lang="en-US" b="1" dirty="0">
                <a:solidFill>
                  <a:srgbClr val="00B050"/>
                </a:solidFill>
              </a:rPr>
              <a:t> and HPE have made it VERY easy</a:t>
            </a:r>
          </a:p>
        </p:txBody>
      </p:sp>
    </p:spTree>
    <p:extLst>
      <p:ext uri="{BB962C8B-B14F-4D97-AF65-F5344CB8AC3E}">
        <p14:creationId xmlns:p14="http://schemas.microsoft.com/office/powerpoint/2010/main" val="1010495839"/>
      </p:ext>
    </p:extLst>
  </p:cSld>
  <p:clrMapOvr>
    <a:masterClrMapping/>
  </p:clrMapOvr>
</p:sld>
</file>

<file path=ppt/theme/theme1.xml><?xml version="1.0" encoding="utf-8"?>
<a:theme xmlns:a="http://schemas.openxmlformats.org/drawingml/2006/main" name="arrow_template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PE_Standard_Arial_16x9_v2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xmlns="" name="Presentation2" id="{FEEB4768-CFE0-44E9-88FB-75E2C5702524}" vid="{EC42425F-5893-4415-BDA4-D5043441AE14}"/>
    </a:ext>
  </a:extLst>
</a:theme>
</file>

<file path=ppt/theme/theme3.xml><?xml version="1.0" encoding="utf-8"?>
<a:theme xmlns:a="http://schemas.openxmlformats.org/drawingml/2006/main" name="1_HPE_Standard_Arial_16x9_v2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xmlns="" name="Presentation2" id="{FEEB4768-CFE0-44E9-88FB-75E2C5702524}" vid="{EC42425F-5893-4415-BDA4-D5043441AE1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arrow_template_16-9</Template>
  <TotalTime>10060</TotalTime>
  <Words>77</Words>
  <Application>Microsoft Office PowerPoint</Application>
  <PresentationFormat>On-screen Show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arrow_template_16-9</vt:lpstr>
      <vt:lpstr>HPE_Standard_Arial_16x9_v2</vt:lpstr>
      <vt:lpstr>1_HPE_Standard_Arial_16x9_v2</vt:lpstr>
      <vt:lpstr>Partner Authorization  Process – Fortinet /HPE Logger Bundle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 of the Presentation</dc:title>
  <dc:creator>Megan Fassnacht</dc:creator>
  <cp:lastModifiedBy>LISA SCHINDLER</cp:lastModifiedBy>
  <cp:revision>398</cp:revision>
  <cp:lastPrinted>2016-02-03T19:23:04Z</cp:lastPrinted>
  <dcterms:created xsi:type="dcterms:W3CDTF">2013-05-29T15:32:45Z</dcterms:created>
  <dcterms:modified xsi:type="dcterms:W3CDTF">2016-03-01T15:29:36Z</dcterms:modified>
</cp:coreProperties>
</file>